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3.svg" ContentType="image/svg+xml"/>
  <Override PartName="/ppt/media/image42.svg" ContentType="image/svg+xml"/>
  <Override PartName="/ppt/media/image5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2" userDrawn="1">
          <p15:clr>
            <a:srgbClr val="A4A3A4"/>
          </p15:clr>
        </p15:guide>
        <p15:guide id="2" pos="38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1952"/>
        <p:guide pos="386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7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63.xml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4.xml"/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9" Type="http://schemas.openxmlformats.org/officeDocument/2006/relationships/tags" Target="../tags/tag65.xml"/><Relationship Id="rId38" Type="http://schemas.openxmlformats.org/officeDocument/2006/relationships/image" Target="../media/image39.png"/><Relationship Id="rId37" Type="http://schemas.openxmlformats.org/officeDocument/2006/relationships/image" Target="../media/image38.png"/><Relationship Id="rId36" Type="http://schemas.openxmlformats.org/officeDocument/2006/relationships/image" Target="../media/image37.png"/><Relationship Id="rId35" Type="http://schemas.openxmlformats.org/officeDocument/2006/relationships/image" Target="../media/image36.png"/><Relationship Id="rId34" Type="http://schemas.openxmlformats.org/officeDocument/2006/relationships/image" Target="../media/image35.png"/><Relationship Id="rId33" Type="http://schemas.openxmlformats.org/officeDocument/2006/relationships/image" Target="../media/image34.png"/><Relationship Id="rId32" Type="http://schemas.openxmlformats.org/officeDocument/2006/relationships/image" Target="../media/image33.svg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6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9" Type="http://schemas.openxmlformats.org/officeDocument/2006/relationships/tags" Target="../tags/tag67.xml"/><Relationship Id="rId38" Type="http://schemas.openxmlformats.org/officeDocument/2006/relationships/image" Target="../media/image39.png"/><Relationship Id="rId37" Type="http://schemas.openxmlformats.org/officeDocument/2006/relationships/image" Target="../media/image38.png"/><Relationship Id="rId36" Type="http://schemas.openxmlformats.org/officeDocument/2006/relationships/image" Target="../media/image37.png"/><Relationship Id="rId35" Type="http://schemas.openxmlformats.org/officeDocument/2006/relationships/image" Target="../media/image36.png"/><Relationship Id="rId34" Type="http://schemas.openxmlformats.org/officeDocument/2006/relationships/image" Target="../media/image35.png"/><Relationship Id="rId33" Type="http://schemas.openxmlformats.org/officeDocument/2006/relationships/image" Target="../media/image34.png"/><Relationship Id="rId32" Type="http://schemas.openxmlformats.org/officeDocument/2006/relationships/image" Target="../media/image42.svg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8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6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0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9" Type="http://schemas.openxmlformats.org/officeDocument/2006/relationships/tags" Target="../tags/tag70.xml"/><Relationship Id="rId38" Type="http://schemas.openxmlformats.org/officeDocument/2006/relationships/image" Target="../media/image39.png"/><Relationship Id="rId37" Type="http://schemas.openxmlformats.org/officeDocument/2006/relationships/image" Target="../media/image38.png"/><Relationship Id="rId36" Type="http://schemas.openxmlformats.org/officeDocument/2006/relationships/image" Target="../media/image37.png"/><Relationship Id="rId35" Type="http://schemas.openxmlformats.org/officeDocument/2006/relationships/image" Target="../media/image36.png"/><Relationship Id="rId34" Type="http://schemas.openxmlformats.org/officeDocument/2006/relationships/image" Target="../media/image35.png"/><Relationship Id="rId33" Type="http://schemas.openxmlformats.org/officeDocument/2006/relationships/image" Target="../media/image34.png"/><Relationship Id="rId32" Type="http://schemas.openxmlformats.org/officeDocument/2006/relationships/image" Target="../media/image51.svg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65480" y="650240"/>
            <a:ext cx="10755630" cy="5739765"/>
            <a:chOff x="1048" y="1024"/>
            <a:chExt cx="16938" cy="9039"/>
          </a:xfrm>
        </p:grpSpPr>
        <p:pic>
          <p:nvPicPr>
            <p:cNvPr id="14" name="图片 13" descr="frame_00022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1230" y="1036"/>
              <a:ext cx="3345" cy="1474"/>
            </a:xfrm>
            <a:prstGeom prst="rect">
              <a:avLst/>
            </a:prstGeom>
          </p:spPr>
        </p:pic>
        <p:pic>
          <p:nvPicPr>
            <p:cNvPr id="17" name="图片 16" descr="frame_00001_mask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59" y="2531"/>
              <a:ext cx="3345" cy="1474"/>
            </a:xfrm>
            <a:prstGeom prst="rect">
              <a:avLst/>
            </a:prstGeom>
          </p:spPr>
        </p:pic>
        <p:pic>
          <p:nvPicPr>
            <p:cNvPr id="18" name="图片 17" descr="frame_00009_mask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44" y="2531"/>
              <a:ext cx="3345" cy="1474"/>
            </a:xfrm>
            <a:prstGeom prst="rect">
              <a:avLst/>
            </a:prstGeom>
          </p:spPr>
        </p:pic>
        <p:pic>
          <p:nvPicPr>
            <p:cNvPr id="19" name="图片 18" descr="frame_00017_mask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841" y="2531"/>
              <a:ext cx="3345" cy="1474"/>
            </a:xfrm>
            <a:prstGeom prst="rect">
              <a:avLst/>
            </a:prstGeom>
          </p:spPr>
        </p:pic>
        <p:pic>
          <p:nvPicPr>
            <p:cNvPr id="22" name="图片 21" descr="00000001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55" y="4032"/>
              <a:ext cx="3345" cy="1474"/>
            </a:xfrm>
            <a:prstGeom prst="rect">
              <a:avLst/>
            </a:prstGeom>
          </p:spPr>
        </p:pic>
        <p:pic>
          <p:nvPicPr>
            <p:cNvPr id="23" name="图片 22" descr="0000000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455" y="4038"/>
              <a:ext cx="3345" cy="1474"/>
            </a:xfrm>
            <a:prstGeom prst="rect">
              <a:avLst/>
            </a:prstGeom>
          </p:spPr>
        </p:pic>
        <p:pic>
          <p:nvPicPr>
            <p:cNvPr id="25" name="图片 24" descr="00000026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1228" y="4039"/>
              <a:ext cx="3345" cy="1474"/>
            </a:xfrm>
            <a:prstGeom prst="rect">
              <a:avLst/>
            </a:prstGeom>
          </p:spPr>
        </p:pic>
        <p:pic>
          <p:nvPicPr>
            <p:cNvPr id="26" name="图片 25" descr="frame_00022_mask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1227" y="2531"/>
              <a:ext cx="3345" cy="1474"/>
            </a:xfrm>
            <a:prstGeom prst="rect">
              <a:avLst/>
            </a:prstGeom>
          </p:spPr>
        </p:pic>
        <p:pic>
          <p:nvPicPr>
            <p:cNvPr id="27" name="图片 26" descr="frame_00001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048" y="1030"/>
              <a:ext cx="3345" cy="1474"/>
            </a:xfrm>
            <a:prstGeom prst="rect">
              <a:avLst/>
            </a:prstGeom>
          </p:spPr>
        </p:pic>
        <p:pic>
          <p:nvPicPr>
            <p:cNvPr id="28" name="图片 27" descr="frame_00009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4441" y="1030"/>
              <a:ext cx="3345" cy="1474"/>
            </a:xfrm>
            <a:prstGeom prst="rect">
              <a:avLst/>
            </a:prstGeom>
          </p:spPr>
        </p:pic>
        <p:pic>
          <p:nvPicPr>
            <p:cNvPr id="29" name="图片 28" descr="frame_00029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14615" y="1035"/>
              <a:ext cx="3345" cy="1474"/>
            </a:xfrm>
            <a:prstGeom prst="rect">
              <a:avLst/>
            </a:prstGeom>
          </p:spPr>
        </p:pic>
        <p:pic>
          <p:nvPicPr>
            <p:cNvPr id="30" name="图片 29" descr="frame_00026_mask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4609" y="2539"/>
              <a:ext cx="3345" cy="1474"/>
            </a:xfrm>
            <a:prstGeom prst="rect">
              <a:avLst/>
            </a:prstGeom>
          </p:spPr>
        </p:pic>
        <p:pic>
          <p:nvPicPr>
            <p:cNvPr id="31" name="图片 30" descr="00000026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4617" y="4035"/>
              <a:ext cx="3345" cy="1474"/>
            </a:xfrm>
            <a:prstGeom prst="rect">
              <a:avLst/>
            </a:prstGeom>
          </p:spPr>
        </p:pic>
        <p:pic>
          <p:nvPicPr>
            <p:cNvPr id="32" name="图片 31" descr="frame_00017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7835" y="1024"/>
              <a:ext cx="3345" cy="1474"/>
            </a:xfrm>
            <a:prstGeom prst="rect">
              <a:avLst/>
            </a:prstGeom>
          </p:spPr>
        </p:pic>
        <p:pic>
          <p:nvPicPr>
            <p:cNvPr id="33" name="图片 32" descr="00000017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7844" y="4038"/>
              <a:ext cx="3345" cy="1474"/>
            </a:xfrm>
            <a:prstGeom prst="rect">
              <a:avLst/>
            </a:prstGeom>
          </p:spPr>
        </p:pic>
        <p:pic>
          <p:nvPicPr>
            <p:cNvPr id="34" name="图片 33" descr="frame_00001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055" y="5547"/>
              <a:ext cx="3345" cy="1474"/>
            </a:xfrm>
            <a:prstGeom prst="rect">
              <a:avLst/>
            </a:prstGeom>
          </p:spPr>
        </p:pic>
        <p:pic>
          <p:nvPicPr>
            <p:cNvPr id="35" name="图片 34" descr="frame_00009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4455" y="5545"/>
              <a:ext cx="3345" cy="1474"/>
            </a:xfrm>
            <a:prstGeom prst="rect">
              <a:avLst/>
            </a:prstGeom>
          </p:spPr>
        </p:pic>
        <p:pic>
          <p:nvPicPr>
            <p:cNvPr id="36" name="图片 35" descr="frame_00017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7840" y="5545"/>
              <a:ext cx="3345" cy="1474"/>
            </a:xfrm>
            <a:prstGeom prst="rect">
              <a:avLst/>
            </a:prstGeom>
          </p:spPr>
        </p:pic>
        <p:pic>
          <p:nvPicPr>
            <p:cNvPr id="37" name="图片 36" descr="frame_00022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11235" y="5547"/>
              <a:ext cx="3345" cy="1474"/>
            </a:xfrm>
            <a:prstGeom prst="rect">
              <a:avLst/>
            </a:prstGeom>
          </p:spPr>
        </p:pic>
        <p:pic>
          <p:nvPicPr>
            <p:cNvPr id="38" name="图片 37" descr="frame_00026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4631" y="5547"/>
              <a:ext cx="3345" cy="1474"/>
            </a:xfrm>
            <a:prstGeom prst="rect">
              <a:avLst/>
            </a:prstGeom>
          </p:spPr>
        </p:pic>
        <p:pic>
          <p:nvPicPr>
            <p:cNvPr id="40" name="图片 39" descr="frame_00014_mask"/>
            <p:cNvPicPr/>
            <p:nvPr/>
          </p:nvPicPr>
          <p:blipFill>
            <a:blip r:embed="rId20"/>
            <a:stretch>
              <a:fillRect/>
            </a:stretch>
          </p:blipFill>
          <p:spPr>
            <a:xfrm>
              <a:off x="1055" y="7062"/>
              <a:ext cx="3345" cy="1474"/>
            </a:xfrm>
            <a:prstGeom prst="rect">
              <a:avLst/>
            </a:prstGeom>
          </p:spPr>
        </p:pic>
        <p:pic>
          <p:nvPicPr>
            <p:cNvPr id="41" name="图片 40" descr="frame_00013_mask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4451" y="7065"/>
              <a:ext cx="3345" cy="1474"/>
            </a:xfrm>
            <a:prstGeom prst="rect">
              <a:avLst/>
            </a:prstGeom>
          </p:spPr>
        </p:pic>
        <p:pic>
          <p:nvPicPr>
            <p:cNvPr id="42" name="图片 41" descr="frame_00017_mask"/>
            <p:cNvPicPr/>
            <p:nvPr/>
          </p:nvPicPr>
          <p:blipFill>
            <a:blip r:embed="rId22"/>
            <a:stretch>
              <a:fillRect/>
            </a:stretch>
          </p:blipFill>
          <p:spPr>
            <a:xfrm>
              <a:off x="7845" y="7065"/>
              <a:ext cx="3345" cy="1474"/>
            </a:xfrm>
            <a:prstGeom prst="rect">
              <a:avLst/>
            </a:prstGeom>
          </p:spPr>
        </p:pic>
        <p:pic>
          <p:nvPicPr>
            <p:cNvPr id="43" name="图片 42" descr="frame_00022_mask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11239" y="7068"/>
              <a:ext cx="3345" cy="1474"/>
            </a:xfrm>
            <a:prstGeom prst="rect">
              <a:avLst/>
            </a:prstGeom>
          </p:spPr>
        </p:pic>
        <p:pic>
          <p:nvPicPr>
            <p:cNvPr id="45" name="图片 44" descr="frame_00026_mask"/>
            <p:cNvPicPr/>
            <p:nvPr/>
          </p:nvPicPr>
          <p:blipFill>
            <a:blip r:embed="rId24"/>
            <a:stretch>
              <a:fillRect/>
            </a:stretch>
          </p:blipFill>
          <p:spPr>
            <a:xfrm>
              <a:off x="14635" y="7058"/>
              <a:ext cx="3345" cy="1474"/>
            </a:xfrm>
            <a:prstGeom prst="rect">
              <a:avLst/>
            </a:prstGeom>
          </p:spPr>
        </p:pic>
        <p:pic>
          <p:nvPicPr>
            <p:cNvPr id="46" name="图片 45" descr="00000015"/>
            <p:cNvPicPr/>
            <p:nvPr/>
          </p:nvPicPr>
          <p:blipFill>
            <a:blip r:embed="rId25"/>
            <a:stretch>
              <a:fillRect/>
            </a:stretch>
          </p:blipFill>
          <p:spPr>
            <a:xfrm>
              <a:off x="1055" y="8577"/>
              <a:ext cx="3345" cy="1474"/>
            </a:xfrm>
            <a:prstGeom prst="rect">
              <a:avLst/>
            </a:prstGeom>
          </p:spPr>
        </p:pic>
        <p:pic>
          <p:nvPicPr>
            <p:cNvPr id="47" name="图片 46" descr="00000014"/>
            <p:cNvPicPr/>
            <p:nvPr/>
          </p:nvPicPr>
          <p:blipFill>
            <a:blip r:embed="rId26"/>
            <a:stretch>
              <a:fillRect/>
            </a:stretch>
          </p:blipFill>
          <p:spPr>
            <a:xfrm>
              <a:off x="4455" y="8585"/>
              <a:ext cx="3345" cy="1474"/>
            </a:xfrm>
            <a:prstGeom prst="rect">
              <a:avLst/>
            </a:prstGeom>
          </p:spPr>
        </p:pic>
        <p:pic>
          <p:nvPicPr>
            <p:cNvPr id="48" name="图片 47" descr="00000017"/>
            <p:cNvPicPr/>
            <p:nvPr/>
          </p:nvPicPr>
          <p:blipFill>
            <a:blip r:embed="rId27"/>
            <a:stretch>
              <a:fillRect/>
            </a:stretch>
          </p:blipFill>
          <p:spPr>
            <a:xfrm>
              <a:off x="7855" y="8585"/>
              <a:ext cx="3345" cy="1474"/>
            </a:xfrm>
            <a:prstGeom prst="rect">
              <a:avLst/>
            </a:prstGeom>
          </p:spPr>
        </p:pic>
        <p:pic>
          <p:nvPicPr>
            <p:cNvPr id="49" name="图片 48" descr="00000022"/>
            <p:cNvPicPr/>
            <p:nvPr/>
          </p:nvPicPr>
          <p:blipFill>
            <a:blip r:embed="rId28"/>
            <a:stretch>
              <a:fillRect/>
            </a:stretch>
          </p:blipFill>
          <p:spPr>
            <a:xfrm>
              <a:off x="11240" y="8589"/>
              <a:ext cx="3345" cy="1474"/>
            </a:xfrm>
            <a:prstGeom prst="rect">
              <a:avLst/>
            </a:prstGeom>
          </p:spPr>
        </p:pic>
        <p:pic>
          <p:nvPicPr>
            <p:cNvPr id="50" name="图片 49" descr="00000026"/>
            <p:cNvPicPr/>
            <p:nvPr/>
          </p:nvPicPr>
          <p:blipFill>
            <a:blip r:embed="rId29"/>
            <a:stretch>
              <a:fillRect/>
            </a:stretch>
          </p:blipFill>
          <p:spPr>
            <a:xfrm>
              <a:off x="14642" y="8587"/>
              <a:ext cx="3345" cy="1474"/>
            </a:xfrm>
            <a:prstGeom prst="rect">
              <a:avLst/>
            </a:prstGeom>
          </p:spPr>
        </p:pic>
      </p:grpSp>
    </p:spTree>
    <p:custDataLst>
      <p:tags r:id="rId3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frame_00022"/>
          <p:cNvPicPr/>
          <p:nvPr/>
        </p:nvPicPr>
        <p:blipFill>
          <a:blip r:embed="rId1"/>
          <a:stretch>
            <a:fillRect/>
          </a:stretch>
        </p:blipFill>
        <p:spPr>
          <a:xfrm>
            <a:off x="1287145" y="4545965"/>
            <a:ext cx="2124000" cy="936000"/>
          </a:xfrm>
          <a:prstGeom prst="rect">
            <a:avLst/>
          </a:prstGeom>
        </p:spPr>
      </p:pic>
      <p:pic>
        <p:nvPicPr>
          <p:cNvPr id="15" name="图片 14" descr="frame_00026"/>
          <p:cNvPicPr/>
          <p:nvPr/>
        </p:nvPicPr>
        <p:blipFill>
          <a:blip r:embed="rId2"/>
          <a:stretch>
            <a:fillRect/>
          </a:stretch>
        </p:blipFill>
        <p:spPr>
          <a:xfrm>
            <a:off x="3429635" y="4545965"/>
            <a:ext cx="2124000" cy="936000"/>
          </a:xfrm>
          <a:prstGeom prst="rect">
            <a:avLst/>
          </a:prstGeom>
        </p:spPr>
      </p:pic>
      <p:pic>
        <p:nvPicPr>
          <p:cNvPr id="16" name="图片 15" descr="frame_00029"/>
          <p:cNvPicPr/>
          <p:nvPr/>
        </p:nvPicPr>
        <p:blipFill>
          <a:blip r:embed="rId3"/>
          <a:stretch>
            <a:fillRect/>
          </a:stretch>
        </p:blipFill>
        <p:spPr>
          <a:xfrm>
            <a:off x="5572125" y="4545965"/>
            <a:ext cx="2124000" cy="936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249555" y="364490"/>
            <a:ext cx="11768455" cy="6148070"/>
            <a:chOff x="393" y="574"/>
            <a:chExt cx="18533" cy="9682"/>
          </a:xfrm>
        </p:grpSpPr>
        <p:sp>
          <p:nvSpPr>
            <p:cNvPr id="129" name="圆角矩形 128"/>
            <p:cNvSpPr/>
            <p:nvPr/>
          </p:nvSpPr>
          <p:spPr>
            <a:xfrm>
              <a:off x="393" y="5302"/>
              <a:ext cx="11960" cy="4955"/>
            </a:xfrm>
            <a:prstGeom prst="roundRect">
              <a:avLst>
                <a:gd name="adj" fmla="val 80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394" y="574"/>
              <a:ext cx="11958" cy="4764"/>
            </a:xfrm>
            <a:prstGeom prst="roundRect">
              <a:avLst>
                <a:gd name="adj" fmla="val 809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立方体 4"/>
            <p:cNvSpPr/>
            <p:nvPr/>
          </p:nvSpPr>
          <p:spPr>
            <a:xfrm>
              <a:off x="12460" y="574"/>
              <a:ext cx="6467" cy="9682"/>
            </a:xfrm>
            <a:prstGeom prst="cube">
              <a:avLst>
                <a:gd name="adj" fmla="val 505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114300" dist="50800" dir="18900000">
                <a:prstClr val="black">
                  <a:alpha val="59000"/>
                </a:prstClr>
              </a:inn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44" y="738"/>
              <a:ext cx="11596" cy="9308"/>
              <a:chOff x="1048" y="859"/>
              <a:chExt cx="16939" cy="9204"/>
            </a:xfrm>
          </p:grpSpPr>
          <p:pic>
            <p:nvPicPr>
              <p:cNvPr id="14" name="图片 13" descr="frame_00022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230" y="871"/>
                <a:ext cx="3345" cy="1474"/>
              </a:xfrm>
              <a:prstGeom prst="rect">
                <a:avLst/>
              </a:prstGeom>
            </p:spPr>
          </p:pic>
          <p:pic>
            <p:nvPicPr>
              <p:cNvPr id="17" name="图片 16" descr="frame_00001_mask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9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18" name="图片 17" descr="frame_00009_mask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4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19" name="图片 18" descr="frame_00017_mask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1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22" name="图片 21" descr="0000000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" y="3867"/>
                <a:ext cx="3345" cy="1474"/>
              </a:xfrm>
              <a:prstGeom prst="rect">
                <a:avLst/>
              </a:prstGeom>
            </p:spPr>
          </p:pic>
          <p:pic>
            <p:nvPicPr>
              <p:cNvPr id="23" name="图片 22" descr="0000000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5" y="3873"/>
                <a:ext cx="3345" cy="1474"/>
              </a:xfrm>
              <a:prstGeom prst="rect">
                <a:avLst/>
              </a:prstGeom>
            </p:spPr>
          </p:pic>
          <p:pic>
            <p:nvPicPr>
              <p:cNvPr id="25" name="图片 24" descr="000000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" y="3874"/>
                <a:ext cx="3345" cy="1474"/>
              </a:xfrm>
              <a:prstGeom prst="rect">
                <a:avLst/>
              </a:prstGeom>
            </p:spPr>
          </p:pic>
          <p:pic>
            <p:nvPicPr>
              <p:cNvPr id="26" name="图片 25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7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27" name="图片 26" descr="frame_0000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8" y="865"/>
                <a:ext cx="3345" cy="1474"/>
              </a:xfrm>
              <a:prstGeom prst="rect">
                <a:avLst/>
              </a:prstGeom>
            </p:spPr>
          </p:pic>
          <p:pic>
            <p:nvPicPr>
              <p:cNvPr id="28" name="图片 27" descr="frame_0000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1" y="865"/>
                <a:ext cx="3345" cy="1474"/>
              </a:xfrm>
              <a:prstGeom prst="rect">
                <a:avLst/>
              </a:prstGeom>
            </p:spPr>
          </p:pic>
          <p:pic>
            <p:nvPicPr>
              <p:cNvPr id="29" name="图片 28" descr="frame_000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15" y="870"/>
                <a:ext cx="3345" cy="1474"/>
              </a:xfrm>
              <a:prstGeom prst="rect">
                <a:avLst/>
              </a:prstGeom>
            </p:spPr>
          </p:pic>
          <p:pic>
            <p:nvPicPr>
              <p:cNvPr id="30" name="图片 29" descr="frame_00026_mask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609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31" name="图片 30" descr="000000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17" y="3874"/>
                <a:ext cx="3345" cy="1474"/>
              </a:xfrm>
              <a:prstGeom prst="rect">
                <a:avLst/>
              </a:prstGeom>
            </p:spPr>
          </p:pic>
          <p:pic>
            <p:nvPicPr>
              <p:cNvPr id="32" name="图片 31" descr="frame_000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5" y="859"/>
                <a:ext cx="3345" cy="1474"/>
              </a:xfrm>
              <a:prstGeom prst="rect">
                <a:avLst/>
              </a:prstGeom>
            </p:spPr>
          </p:pic>
          <p:pic>
            <p:nvPicPr>
              <p:cNvPr id="33" name="图片 32" descr="0000001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44" y="3873"/>
                <a:ext cx="3345" cy="1474"/>
              </a:xfrm>
              <a:prstGeom prst="rect">
                <a:avLst/>
              </a:prstGeom>
            </p:spPr>
          </p:pic>
          <p:pic>
            <p:nvPicPr>
              <p:cNvPr id="34" name="图片 33" descr="frame_000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5" y="5547"/>
                <a:ext cx="3345" cy="1474"/>
              </a:xfrm>
              <a:prstGeom prst="rect">
                <a:avLst/>
              </a:prstGeom>
            </p:spPr>
          </p:pic>
          <p:pic>
            <p:nvPicPr>
              <p:cNvPr id="35" name="图片 34" descr="frame_0000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55" y="5545"/>
                <a:ext cx="3345" cy="1474"/>
              </a:xfrm>
              <a:prstGeom prst="rect">
                <a:avLst/>
              </a:prstGeom>
            </p:spPr>
          </p:pic>
          <p:pic>
            <p:nvPicPr>
              <p:cNvPr id="36" name="图片 35" descr="frame_000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40" y="5545"/>
                <a:ext cx="3345" cy="1474"/>
              </a:xfrm>
              <a:prstGeom prst="rect">
                <a:avLst/>
              </a:prstGeom>
            </p:spPr>
          </p:pic>
          <p:pic>
            <p:nvPicPr>
              <p:cNvPr id="37" name="图片 36" descr="frame_000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35" y="5547"/>
                <a:ext cx="3345" cy="1474"/>
              </a:xfrm>
              <a:prstGeom prst="rect">
                <a:avLst/>
              </a:prstGeom>
            </p:spPr>
          </p:pic>
          <p:pic>
            <p:nvPicPr>
              <p:cNvPr id="38" name="图片 37" descr="frame_000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620" y="5547"/>
                <a:ext cx="3345" cy="1474"/>
              </a:xfrm>
              <a:prstGeom prst="rect">
                <a:avLst/>
              </a:prstGeom>
            </p:spPr>
          </p:pic>
          <p:pic>
            <p:nvPicPr>
              <p:cNvPr id="40" name="图片 39" descr="frame_00014_mask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5" y="7062"/>
                <a:ext cx="3345" cy="1474"/>
              </a:xfrm>
              <a:prstGeom prst="rect">
                <a:avLst/>
              </a:prstGeom>
            </p:spPr>
          </p:pic>
          <p:pic>
            <p:nvPicPr>
              <p:cNvPr id="41" name="图片 40" descr="frame_00013_mask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51" y="7065"/>
                <a:ext cx="3345" cy="1474"/>
              </a:xfrm>
              <a:prstGeom prst="rect">
                <a:avLst/>
              </a:prstGeom>
            </p:spPr>
          </p:pic>
          <p:pic>
            <p:nvPicPr>
              <p:cNvPr id="42" name="图片 41" descr="frame_00017_mask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45" y="7065"/>
                <a:ext cx="3345" cy="1474"/>
              </a:xfrm>
              <a:prstGeom prst="rect">
                <a:avLst/>
              </a:prstGeom>
            </p:spPr>
          </p:pic>
          <p:pic>
            <p:nvPicPr>
              <p:cNvPr id="43" name="图片 42" descr="frame_00022_mask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39" y="7068"/>
                <a:ext cx="3345" cy="1474"/>
              </a:xfrm>
              <a:prstGeom prst="rect">
                <a:avLst/>
              </a:prstGeom>
            </p:spPr>
          </p:pic>
          <p:pic>
            <p:nvPicPr>
              <p:cNvPr id="45" name="图片 44" descr="frame_00026_mask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635" y="7058"/>
                <a:ext cx="3345" cy="1474"/>
              </a:xfrm>
              <a:prstGeom prst="rect">
                <a:avLst/>
              </a:prstGeom>
            </p:spPr>
          </p:pic>
          <p:pic>
            <p:nvPicPr>
              <p:cNvPr id="46" name="图片 45" descr="000000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5" y="8577"/>
                <a:ext cx="3345" cy="1474"/>
              </a:xfrm>
              <a:prstGeom prst="rect">
                <a:avLst/>
              </a:prstGeom>
            </p:spPr>
          </p:pic>
          <p:pic>
            <p:nvPicPr>
              <p:cNvPr id="47" name="图片 46" descr="0000001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55" y="8585"/>
                <a:ext cx="3345" cy="1474"/>
              </a:xfrm>
              <a:prstGeom prst="rect">
                <a:avLst/>
              </a:prstGeom>
            </p:spPr>
          </p:pic>
          <p:pic>
            <p:nvPicPr>
              <p:cNvPr id="48" name="图片 47" descr="000000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55" y="8585"/>
                <a:ext cx="3345" cy="1474"/>
              </a:xfrm>
              <a:prstGeom prst="rect">
                <a:avLst/>
              </a:prstGeom>
            </p:spPr>
          </p:pic>
          <p:pic>
            <p:nvPicPr>
              <p:cNvPr id="49" name="图片 48" descr="0000002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240" y="8589"/>
                <a:ext cx="3345" cy="1474"/>
              </a:xfrm>
              <a:prstGeom prst="rect">
                <a:avLst/>
              </a:prstGeom>
            </p:spPr>
          </p:pic>
          <p:pic>
            <p:nvPicPr>
              <p:cNvPr id="50" name="图片 49" descr="0000002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642" y="8587"/>
                <a:ext cx="3345" cy="1474"/>
              </a:xfrm>
              <a:prstGeom prst="rect">
                <a:avLst/>
              </a:prstGeom>
            </p:spPr>
          </p:pic>
        </p:grpSp>
        <p:sp>
          <p:nvSpPr>
            <p:cNvPr id="3" name="文本框 2"/>
            <p:cNvSpPr txBox="1"/>
            <p:nvPr/>
          </p:nvSpPr>
          <p:spPr>
            <a:xfrm>
              <a:off x="12626" y="678"/>
              <a:ext cx="525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Times New Roman" panose="02020603050405020304" charset="0"/>
                  <a:cs typeface="Times New Roman" panose="02020603050405020304" charset="0"/>
                </a:rPr>
                <a:t>Customer Prompt</a:t>
              </a:r>
              <a:endParaRPr lang="en-US" altLang="zh-CN" sz="2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4" name="图片 3"/>
            <p:cNvPicPr/>
            <p:nvPr/>
          </p:nvPicPr>
          <p:blipFill>
            <a:blip r:embed="rId30"/>
            <a:stretch>
              <a:fillRect/>
            </a:stretch>
          </p:blipFill>
          <p:spPr>
            <a:xfrm>
              <a:off x="12751" y="1322"/>
              <a:ext cx="490" cy="480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3349" y="1394"/>
              <a:ext cx="2593" cy="4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flying chains. </a:t>
              </a:r>
              <a:endParaRPr lang="en-US" altLang="zh-CN" sz="16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2823" y="2805"/>
              <a:ext cx="5242" cy="1056"/>
              <a:chOff x="12764" y="2687"/>
              <a:chExt cx="5242" cy="1056"/>
            </a:xfrm>
          </p:grpSpPr>
          <p:pic>
            <p:nvPicPr>
              <p:cNvPr id="8" name="图片 7" descr="电影"/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12764" y="2825"/>
                <a:ext cx="614" cy="614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16038" y="2687"/>
                <a:ext cx="1968" cy="1056"/>
                <a:chOff x="14646" y="4248"/>
                <a:chExt cx="1968" cy="1056"/>
              </a:xfrm>
            </p:grpSpPr>
            <p:sp>
              <p:nvSpPr>
                <p:cNvPr id="21" name="立方体 20"/>
                <p:cNvSpPr/>
                <p:nvPr/>
              </p:nvSpPr>
              <p:spPr>
                <a:xfrm flipH="1">
                  <a:off x="14646" y="4248"/>
                  <a:ext cx="1969" cy="1056"/>
                </a:xfrm>
                <a:prstGeom prst="cube">
                  <a:avLst>
                    <a:gd name="adj" fmla="val 5088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3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n w="12700" cmpd="sng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14837" y="4256"/>
                  <a:ext cx="1594" cy="1047"/>
                  <a:chOff x="14212" y="2453"/>
                  <a:chExt cx="1878" cy="1162"/>
                </a:xfrm>
              </p:grpSpPr>
              <p:pic>
                <p:nvPicPr>
                  <p:cNvPr id="9" name="图片 8" descr="frame_00022"/>
                  <p:cNvPicPr/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4212" y="2453"/>
                    <a:ext cx="1479" cy="762"/>
                  </a:xfrm>
                  <a:prstGeom prst="rect">
                    <a:avLst/>
                  </a:prstGeom>
                </p:spPr>
              </p:pic>
              <p:pic>
                <p:nvPicPr>
                  <p:cNvPr id="10" name="图片 9" descr="frame_00022"/>
                  <p:cNvPicPr/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4412" y="2653"/>
                    <a:ext cx="1479" cy="762"/>
                  </a:xfrm>
                  <a:prstGeom prst="rect">
                    <a:avLst/>
                  </a:prstGeom>
                </p:spPr>
              </p:pic>
              <p:pic>
                <p:nvPicPr>
                  <p:cNvPr id="11" name="图片 10" descr="frame_00022"/>
                  <p:cNvPicPr/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4612" y="2853"/>
                    <a:ext cx="1479" cy="762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151" y="2727"/>
                <a:ext cx="1374" cy="925"/>
              </a:xfrm>
              <a:prstGeom prst="rect">
                <a:avLst/>
              </a:prstGeom>
            </p:spPr>
          </p:pic>
          <p:cxnSp>
            <p:nvCxnSpPr>
              <p:cNvPr id="16" name="直接箭头连接符 15"/>
              <p:cNvCxnSpPr/>
              <p:nvPr/>
            </p:nvCxnSpPr>
            <p:spPr>
              <a:xfrm>
                <a:off x="13674" y="3177"/>
                <a:ext cx="264" cy="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15652" y="3173"/>
                <a:ext cx="264" cy="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54" name="图片 53" descr="overlay_frame_00020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2929" y="4232"/>
              <a:ext cx="3867" cy="1737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35"/>
            <a:srcRect l="-5344" r="5344"/>
            <a:stretch>
              <a:fillRect/>
            </a:stretch>
          </p:blipFill>
          <p:spPr>
            <a:xfrm>
              <a:off x="13480" y="6495"/>
              <a:ext cx="3688" cy="1540"/>
            </a:xfrm>
            <a:prstGeom prst="rect">
              <a:avLst/>
            </a:prstGeom>
            <a:solidFill>
              <a:schemeClr val="tx1"/>
            </a:solidFill>
            <a:effectLst>
              <a:softEdge rad="31750"/>
            </a:effectLst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3150" y="8236"/>
              <a:ext cx="2089" cy="166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59" name="图片 58"/>
            <p:cNvPicPr/>
            <p:nvPr/>
          </p:nvPicPr>
          <p:blipFill>
            <a:blip r:embed="rId37"/>
            <a:stretch>
              <a:fillRect/>
            </a:stretch>
          </p:blipFill>
          <p:spPr>
            <a:xfrm>
              <a:off x="15976" y="8231"/>
              <a:ext cx="2042" cy="1665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64" name="圆角矩形 63"/>
            <p:cNvSpPr/>
            <p:nvPr/>
          </p:nvSpPr>
          <p:spPr>
            <a:xfrm>
              <a:off x="13228" y="5563"/>
              <a:ext cx="911" cy="342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60000"/>
                      <a:lumOff val="4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14353" y="4401"/>
              <a:ext cx="745" cy="480"/>
            </a:xfrm>
            <a:prstGeom prst="roundRect">
              <a:avLst/>
            </a:prstGeom>
            <a:noFill/>
            <a:ln w="28575" cmpd="sng">
              <a:solidFill>
                <a:srgbClr val="00B0F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14388" y="5172"/>
              <a:ext cx="630" cy="668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0" name="图片 69"/>
            <p:cNvPicPr/>
            <p:nvPr/>
          </p:nvPicPr>
          <p:blipFill>
            <a:blip r:embed="rId38"/>
            <a:stretch>
              <a:fillRect/>
            </a:stretch>
          </p:blipFill>
          <p:spPr>
            <a:xfrm>
              <a:off x="12652" y="6495"/>
              <a:ext cx="589" cy="447"/>
            </a:xfrm>
            <a:prstGeom prst="rect">
              <a:avLst/>
            </a:prstGeom>
          </p:spPr>
        </p:pic>
        <p:sp>
          <p:nvSpPr>
            <p:cNvPr id="72" name="文本框 71"/>
            <p:cNvSpPr txBox="1"/>
            <p:nvPr/>
          </p:nvSpPr>
          <p:spPr>
            <a:xfrm>
              <a:off x="17234" y="6603"/>
              <a:ext cx="1378" cy="5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inpaint</a:t>
              </a:r>
              <a:b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</a:br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Detail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4" name="圆角矩形 123"/>
            <p:cNvSpPr/>
            <p:nvPr/>
          </p:nvSpPr>
          <p:spPr>
            <a:xfrm>
              <a:off x="12703" y="4131"/>
              <a:ext cx="5787" cy="1906"/>
            </a:xfrm>
            <a:prstGeom prst="roundRect">
              <a:avLst/>
            </a:prstGeom>
            <a:noFill/>
            <a:ln w="28575" cmpd="sng">
              <a:solidFill>
                <a:schemeClr val="accent2">
                  <a:lumMod val="75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alpha val="18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12473" y="6276"/>
              <a:ext cx="6140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11" name="图片 110"/>
            <p:cNvPicPr/>
            <p:nvPr/>
          </p:nvPicPr>
          <p:blipFill>
            <a:blip r:embed="rId30"/>
            <a:stretch>
              <a:fillRect/>
            </a:stretch>
          </p:blipFill>
          <p:spPr>
            <a:xfrm>
              <a:off x="12751" y="1924"/>
              <a:ext cx="490" cy="480"/>
            </a:xfrm>
            <a:prstGeom prst="rect">
              <a:avLst/>
            </a:prstGeom>
          </p:spPr>
        </p:pic>
        <p:sp>
          <p:nvSpPr>
            <p:cNvPr id="112" name="圆角矩形 111"/>
            <p:cNvSpPr/>
            <p:nvPr/>
          </p:nvSpPr>
          <p:spPr>
            <a:xfrm>
              <a:off x="13378" y="1996"/>
              <a:ext cx="4605" cy="4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metal frame </a:t>
              </a:r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on Batman’s left. </a:t>
              </a:r>
              <a:endParaRPr lang="en-US" altLang="zh-CN" sz="16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3" name="立方体 122"/>
            <p:cNvSpPr/>
            <p:nvPr/>
          </p:nvSpPr>
          <p:spPr>
            <a:xfrm flipH="1">
              <a:off x="17002" y="4293"/>
              <a:ext cx="1297" cy="1547"/>
            </a:xfrm>
            <a:prstGeom prst="cube">
              <a:avLst>
                <a:gd name="adj" fmla="val 37051"/>
              </a:avLst>
            </a:prstGeom>
            <a:gradFill>
              <a:gsLst>
                <a:gs pos="0">
                  <a:schemeClr val="bg1">
                    <a:lumMod val="95000"/>
                    <a:alpha val="10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17020" y="4401"/>
              <a:ext cx="1279" cy="1292"/>
              <a:chOff x="13021" y="3993"/>
              <a:chExt cx="1588" cy="1076"/>
            </a:xfrm>
          </p:grpSpPr>
          <p:pic>
            <p:nvPicPr>
              <p:cNvPr id="115" name="图片 114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21" y="3993"/>
                <a:ext cx="1189" cy="676"/>
              </a:xfrm>
              <a:prstGeom prst="rect">
                <a:avLst/>
              </a:prstGeom>
            </p:spPr>
          </p:pic>
          <p:pic>
            <p:nvPicPr>
              <p:cNvPr id="116" name="图片 115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21" y="4193"/>
                <a:ext cx="1189" cy="676"/>
              </a:xfrm>
              <a:prstGeom prst="rect">
                <a:avLst/>
              </a:prstGeom>
            </p:spPr>
          </p:pic>
          <p:pic>
            <p:nvPicPr>
              <p:cNvPr id="117" name="图片 116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21" y="4393"/>
                <a:ext cx="1189" cy="676"/>
              </a:xfrm>
              <a:prstGeom prst="rect">
                <a:avLst/>
              </a:prstGeom>
            </p:spPr>
          </p:pic>
        </p:grpSp>
        <p:sp>
          <p:nvSpPr>
            <p:cNvPr id="125" name="圆角矩形 124"/>
            <p:cNvSpPr/>
            <p:nvPr/>
          </p:nvSpPr>
          <p:spPr>
            <a:xfrm>
              <a:off x="12703" y="2644"/>
              <a:ext cx="5787" cy="1310"/>
            </a:xfrm>
            <a:prstGeom prst="roundRect">
              <a:avLst/>
            </a:prstGeom>
            <a:noFill/>
            <a:ln w="28575" cmpd="sng">
              <a:solidFill>
                <a:schemeClr val="accent5">
                  <a:lumMod val="75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alpha val="18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6" name="圆角矩形 125"/>
            <p:cNvSpPr/>
            <p:nvPr/>
          </p:nvSpPr>
          <p:spPr>
            <a:xfrm>
              <a:off x="13379" y="6495"/>
              <a:ext cx="3855" cy="1543"/>
            </a:xfrm>
            <a:prstGeom prst="roundRect">
              <a:avLst/>
            </a:prstGeom>
            <a:noFill/>
            <a:ln w="57150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60000"/>
                      <a:lumOff val="4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圆角矩形 126"/>
            <p:cNvSpPr/>
            <p:nvPr/>
          </p:nvSpPr>
          <p:spPr>
            <a:xfrm>
              <a:off x="15941" y="8230"/>
              <a:ext cx="2077" cy="1672"/>
            </a:xfrm>
            <a:prstGeom prst="roundRect">
              <a:avLst/>
            </a:prstGeom>
            <a:noFill/>
            <a:ln w="57150" cmpd="sng">
              <a:solidFill>
                <a:srgbClr val="00B0F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13071" y="8236"/>
              <a:ext cx="2248" cy="1666"/>
            </a:xfrm>
            <a:prstGeom prst="roundRect">
              <a:avLst/>
            </a:prstGeom>
            <a:noFill/>
            <a:ln w="539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rame_000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588010"/>
            <a:ext cx="3973830" cy="1755140"/>
          </a:xfrm>
          <a:prstGeom prst="rect">
            <a:avLst/>
          </a:prstGeom>
        </p:spPr>
      </p:pic>
      <p:pic>
        <p:nvPicPr>
          <p:cNvPr id="4" name="图片 3" descr="000000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2432685"/>
            <a:ext cx="6390640" cy="282257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618730" y="1186180"/>
            <a:ext cx="1249680" cy="670560"/>
            <a:chOff x="14646" y="4248"/>
            <a:chExt cx="1968" cy="1056"/>
          </a:xfrm>
        </p:grpSpPr>
        <p:sp>
          <p:nvSpPr>
            <p:cNvPr id="21" name="立方体 20"/>
            <p:cNvSpPr/>
            <p:nvPr/>
          </p:nvSpPr>
          <p:spPr>
            <a:xfrm flipH="1">
              <a:off x="14646" y="4248"/>
              <a:ext cx="1969" cy="1056"/>
            </a:xfrm>
            <a:prstGeom prst="cube">
              <a:avLst>
                <a:gd name="adj" fmla="val 5088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4837" y="4256"/>
              <a:ext cx="1594" cy="1047"/>
              <a:chOff x="14212" y="2453"/>
              <a:chExt cx="1878" cy="1162"/>
            </a:xfrm>
          </p:grpSpPr>
          <p:pic>
            <p:nvPicPr>
              <p:cNvPr id="9" name="图片 8" descr="frame_00022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4212" y="2453"/>
                <a:ext cx="1479" cy="762"/>
              </a:xfrm>
              <a:prstGeom prst="rect">
                <a:avLst/>
              </a:prstGeom>
            </p:spPr>
          </p:pic>
          <p:pic>
            <p:nvPicPr>
              <p:cNvPr id="10" name="图片 9" descr="frame_00022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4412" y="2653"/>
                <a:ext cx="1479" cy="762"/>
              </a:xfrm>
              <a:prstGeom prst="rect">
                <a:avLst/>
              </a:prstGeom>
            </p:spPr>
          </p:pic>
          <p:pic>
            <p:nvPicPr>
              <p:cNvPr id="11" name="图片 10" descr="frame_00022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4612" y="2853"/>
                <a:ext cx="1479" cy="762"/>
              </a:xfrm>
              <a:prstGeom prst="rect">
                <a:avLst/>
              </a:prstGeom>
            </p:spPr>
          </p:pic>
        </p:grpSp>
      </p:grpSp>
      <p:sp>
        <p:nvSpPr>
          <p:cNvPr id="5" name="立方体 4"/>
          <p:cNvSpPr/>
          <p:nvPr/>
        </p:nvSpPr>
        <p:spPr>
          <a:xfrm flipH="1">
            <a:off x="9125585" y="3759835"/>
            <a:ext cx="1250315" cy="670560"/>
          </a:xfrm>
          <a:prstGeom prst="cube">
            <a:avLst>
              <a:gd name="adj" fmla="val 50882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3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12700"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55" descr="00000020"/>
          <p:cNvPicPr/>
          <p:nvPr/>
        </p:nvPicPr>
        <p:blipFill>
          <a:blip r:embed="rId3"/>
          <a:stretch>
            <a:fillRect/>
          </a:stretch>
        </p:blipFill>
        <p:spPr>
          <a:xfrm>
            <a:off x="9822180" y="2024380"/>
            <a:ext cx="1638300" cy="7740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41"/>
          <p:cNvGrpSpPr/>
          <p:nvPr/>
        </p:nvGrpSpPr>
        <p:grpSpPr>
          <a:xfrm>
            <a:off x="249555" y="364490"/>
            <a:ext cx="11768455" cy="6148070"/>
            <a:chOff x="393" y="574"/>
            <a:chExt cx="18533" cy="9682"/>
          </a:xfrm>
        </p:grpSpPr>
        <p:sp>
          <p:nvSpPr>
            <p:cNvPr id="129" name="圆角矩形 128"/>
            <p:cNvSpPr/>
            <p:nvPr/>
          </p:nvSpPr>
          <p:spPr>
            <a:xfrm>
              <a:off x="393" y="5302"/>
              <a:ext cx="11960" cy="4955"/>
            </a:xfrm>
            <a:prstGeom prst="roundRect">
              <a:avLst>
                <a:gd name="adj" fmla="val 80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94" y="574"/>
              <a:ext cx="11958" cy="4764"/>
            </a:xfrm>
            <a:prstGeom prst="roundRect">
              <a:avLst>
                <a:gd name="adj" fmla="val 809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12460" y="574"/>
              <a:ext cx="6467" cy="9682"/>
            </a:xfrm>
            <a:prstGeom prst="cube">
              <a:avLst>
                <a:gd name="adj" fmla="val 505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114300" dist="50800" dir="18900000">
                <a:prstClr val="black">
                  <a:alpha val="59000"/>
                </a:prstClr>
              </a:inn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44" y="738"/>
              <a:ext cx="11596" cy="9308"/>
              <a:chOff x="1048" y="859"/>
              <a:chExt cx="16939" cy="9204"/>
            </a:xfrm>
          </p:grpSpPr>
          <p:pic>
            <p:nvPicPr>
              <p:cNvPr id="44" name="图片 43" descr="frame_00022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230" y="871"/>
                <a:ext cx="3345" cy="1474"/>
              </a:xfrm>
              <a:prstGeom prst="rect">
                <a:avLst/>
              </a:prstGeom>
            </p:spPr>
          </p:pic>
          <p:pic>
            <p:nvPicPr>
              <p:cNvPr id="52" name="图片 51" descr="frame_00001_mask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9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53" name="图片 52" descr="frame_00009_mask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4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55" name="图片 54" descr="frame_00017_mask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1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56" name="图片 55" descr="0000000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" y="3867"/>
                <a:ext cx="3345" cy="1474"/>
              </a:xfrm>
              <a:prstGeom prst="rect">
                <a:avLst/>
              </a:prstGeom>
            </p:spPr>
          </p:pic>
          <p:pic>
            <p:nvPicPr>
              <p:cNvPr id="60" name="图片 59" descr="0000000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5" y="3873"/>
                <a:ext cx="3345" cy="1474"/>
              </a:xfrm>
              <a:prstGeom prst="rect">
                <a:avLst/>
              </a:prstGeom>
            </p:spPr>
          </p:pic>
          <p:pic>
            <p:nvPicPr>
              <p:cNvPr id="61" name="图片 60" descr="000000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" y="3874"/>
                <a:ext cx="3345" cy="1474"/>
              </a:xfrm>
              <a:prstGeom prst="rect">
                <a:avLst/>
              </a:prstGeom>
            </p:spPr>
          </p:pic>
          <p:pic>
            <p:nvPicPr>
              <p:cNvPr id="62" name="图片 61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7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63" name="图片 62" descr="frame_0000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8" y="865"/>
                <a:ext cx="3345" cy="1474"/>
              </a:xfrm>
              <a:prstGeom prst="rect">
                <a:avLst/>
              </a:prstGeom>
            </p:spPr>
          </p:pic>
          <p:pic>
            <p:nvPicPr>
              <p:cNvPr id="65" name="图片 64" descr="frame_0000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1" y="865"/>
                <a:ext cx="3345" cy="1474"/>
              </a:xfrm>
              <a:prstGeom prst="rect">
                <a:avLst/>
              </a:prstGeom>
            </p:spPr>
          </p:pic>
          <p:pic>
            <p:nvPicPr>
              <p:cNvPr id="67" name="图片 66" descr="frame_000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15" y="870"/>
                <a:ext cx="3345" cy="1474"/>
              </a:xfrm>
              <a:prstGeom prst="rect">
                <a:avLst/>
              </a:prstGeom>
            </p:spPr>
          </p:pic>
          <p:pic>
            <p:nvPicPr>
              <p:cNvPr id="68" name="图片 67" descr="frame_00026_mask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609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71" name="图片 70" descr="000000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17" y="3874"/>
                <a:ext cx="3345" cy="1474"/>
              </a:xfrm>
              <a:prstGeom prst="rect">
                <a:avLst/>
              </a:prstGeom>
            </p:spPr>
          </p:pic>
          <p:pic>
            <p:nvPicPr>
              <p:cNvPr id="75" name="图片 74" descr="frame_000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5" y="859"/>
                <a:ext cx="3345" cy="1474"/>
              </a:xfrm>
              <a:prstGeom prst="rect">
                <a:avLst/>
              </a:prstGeom>
            </p:spPr>
          </p:pic>
          <p:pic>
            <p:nvPicPr>
              <p:cNvPr id="76" name="图片 75" descr="0000001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44" y="3873"/>
                <a:ext cx="3345" cy="1474"/>
              </a:xfrm>
              <a:prstGeom prst="rect">
                <a:avLst/>
              </a:prstGeom>
            </p:spPr>
          </p:pic>
          <p:pic>
            <p:nvPicPr>
              <p:cNvPr id="77" name="图片 76" descr="frame_000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5" y="5547"/>
                <a:ext cx="3345" cy="1474"/>
              </a:xfrm>
              <a:prstGeom prst="rect">
                <a:avLst/>
              </a:prstGeom>
            </p:spPr>
          </p:pic>
          <p:pic>
            <p:nvPicPr>
              <p:cNvPr id="78" name="图片 77" descr="frame_0000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55" y="5545"/>
                <a:ext cx="3345" cy="1474"/>
              </a:xfrm>
              <a:prstGeom prst="rect">
                <a:avLst/>
              </a:prstGeom>
            </p:spPr>
          </p:pic>
          <p:pic>
            <p:nvPicPr>
              <p:cNvPr id="79" name="图片 78" descr="frame_000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40" y="5545"/>
                <a:ext cx="3345" cy="1474"/>
              </a:xfrm>
              <a:prstGeom prst="rect">
                <a:avLst/>
              </a:prstGeom>
            </p:spPr>
          </p:pic>
          <p:pic>
            <p:nvPicPr>
              <p:cNvPr id="80" name="图片 79" descr="frame_000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35" y="5547"/>
                <a:ext cx="3345" cy="1474"/>
              </a:xfrm>
              <a:prstGeom prst="rect">
                <a:avLst/>
              </a:prstGeom>
            </p:spPr>
          </p:pic>
          <p:pic>
            <p:nvPicPr>
              <p:cNvPr id="81" name="图片 80" descr="frame_000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620" y="5547"/>
                <a:ext cx="3345" cy="1474"/>
              </a:xfrm>
              <a:prstGeom prst="rect">
                <a:avLst/>
              </a:prstGeom>
            </p:spPr>
          </p:pic>
          <p:pic>
            <p:nvPicPr>
              <p:cNvPr id="82" name="图片 81" descr="frame_00014_mask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5" y="7062"/>
                <a:ext cx="3345" cy="1474"/>
              </a:xfrm>
              <a:prstGeom prst="rect">
                <a:avLst/>
              </a:prstGeom>
            </p:spPr>
          </p:pic>
          <p:pic>
            <p:nvPicPr>
              <p:cNvPr id="83" name="图片 82" descr="frame_00013_mask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51" y="7065"/>
                <a:ext cx="3345" cy="1474"/>
              </a:xfrm>
              <a:prstGeom prst="rect">
                <a:avLst/>
              </a:prstGeom>
            </p:spPr>
          </p:pic>
          <p:pic>
            <p:nvPicPr>
              <p:cNvPr id="84" name="图片 83" descr="frame_00017_mask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45" y="7065"/>
                <a:ext cx="3345" cy="1474"/>
              </a:xfrm>
              <a:prstGeom prst="rect">
                <a:avLst/>
              </a:prstGeom>
            </p:spPr>
          </p:pic>
          <p:pic>
            <p:nvPicPr>
              <p:cNvPr id="85" name="图片 84" descr="frame_00022_mask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39" y="7068"/>
                <a:ext cx="3345" cy="1474"/>
              </a:xfrm>
              <a:prstGeom prst="rect">
                <a:avLst/>
              </a:prstGeom>
            </p:spPr>
          </p:pic>
          <p:pic>
            <p:nvPicPr>
              <p:cNvPr id="86" name="图片 85" descr="frame_00026_mask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635" y="7058"/>
                <a:ext cx="3345" cy="1474"/>
              </a:xfrm>
              <a:prstGeom prst="rect">
                <a:avLst/>
              </a:prstGeom>
            </p:spPr>
          </p:pic>
          <p:pic>
            <p:nvPicPr>
              <p:cNvPr id="87" name="图片 86" descr="000000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5" y="8577"/>
                <a:ext cx="3345" cy="1474"/>
              </a:xfrm>
              <a:prstGeom prst="rect">
                <a:avLst/>
              </a:prstGeom>
            </p:spPr>
          </p:pic>
          <p:pic>
            <p:nvPicPr>
              <p:cNvPr id="88" name="图片 87" descr="0000001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55" y="8585"/>
                <a:ext cx="3345" cy="1474"/>
              </a:xfrm>
              <a:prstGeom prst="rect">
                <a:avLst/>
              </a:prstGeom>
            </p:spPr>
          </p:pic>
          <p:pic>
            <p:nvPicPr>
              <p:cNvPr id="89" name="图片 88" descr="000000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55" y="8585"/>
                <a:ext cx="3345" cy="1474"/>
              </a:xfrm>
              <a:prstGeom prst="rect">
                <a:avLst/>
              </a:prstGeom>
            </p:spPr>
          </p:pic>
          <p:pic>
            <p:nvPicPr>
              <p:cNvPr id="90" name="图片 89" descr="0000002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240" y="8589"/>
                <a:ext cx="3345" cy="1474"/>
              </a:xfrm>
              <a:prstGeom prst="rect">
                <a:avLst/>
              </a:prstGeom>
            </p:spPr>
          </p:pic>
          <p:pic>
            <p:nvPicPr>
              <p:cNvPr id="91" name="图片 90" descr="0000002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642" y="8587"/>
                <a:ext cx="3345" cy="1474"/>
              </a:xfrm>
              <a:prstGeom prst="rect">
                <a:avLst/>
              </a:prstGeom>
            </p:spPr>
          </p:pic>
        </p:grpSp>
        <p:sp>
          <p:nvSpPr>
            <p:cNvPr id="92" name="文本框 91"/>
            <p:cNvSpPr txBox="1"/>
            <p:nvPr/>
          </p:nvSpPr>
          <p:spPr>
            <a:xfrm>
              <a:off x="12626" y="678"/>
              <a:ext cx="525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Times New Roman" panose="02020603050405020304" charset="0"/>
                  <a:cs typeface="Times New Roman" panose="02020603050405020304" charset="0"/>
                </a:rPr>
                <a:t>Customer Prompt</a:t>
              </a:r>
              <a:endParaRPr lang="en-US" altLang="zh-CN" sz="2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93" name="图片 92"/>
            <p:cNvPicPr/>
            <p:nvPr/>
          </p:nvPicPr>
          <p:blipFill>
            <a:blip r:embed="rId30"/>
            <a:stretch>
              <a:fillRect/>
            </a:stretch>
          </p:blipFill>
          <p:spPr>
            <a:xfrm>
              <a:off x="12751" y="1322"/>
              <a:ext cx="490" cy="480"/>
            </a:xfrm>
            <a:prstGeom prst="rect">
              <a:avLst/>
            </a:prstGeom>
          </p:spPr>
        </p:pic>
        <p:sp>
          <p:nvSpPr>
            <p:cNvPr id="94" name="圆角矩形 93"/>
            <p:cNvSpPr/>
            <p:nvPr/>
          </p:nvSpPr>
          <p:spPr>
            <a:xfrm>
              <a:off x="13349" y="1394"/>
              <a:ext cx="2593" cy="4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flying chains. </a:t>
              </a:r>
              <a:endParaRPr lang="en-US" altLang="zh-CN" sz="16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12823" y="2805"/>
              <a:ext cx="5242" cy="1056"/>
              <a:chOff x="12764" y="2687"/>
              <a:chExt cx="5242" cy="1056"/>
            </a:xfrm>
          </p:grpSpPr>
          <p:pic>
            <p:nvPicPr>
              <p:cNvPr id="96" name="图片 95" descr="电影"/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12764" y="2825"/>
                <a:ext cx="614" cy="614"/>
              </a:xfrm>
              <a:prstGeom prst="rect">
                <a:avLst/>
              </a:prstGeom>
            </p:spPr>
          </p:pic>
          <p:grpSp>
            <p:nvGrpSpPr>
              <p:cNvPr id="97" name="组合 96"/>
              <p:cNvGrpSpPr/>
              <p:nvPr/>
            </p:nvGrpSpPr>
            <p:grpSpPr>
              <a:xfrm>
                <a:off x="16038" y="2687"/>
                <a:ext cx="1968" cy="1056"/>
                <a:chOff x="14646" y="4248"/>
                <a:chExt cx="1968" cy="1056"/>
              </a:xfrm>
            </p:grpSpPr>
            <p:sp>
              <p:nvSpPr>
                <p:cNvPr id="98" name="立方体 97"/>
                <p:cNvSpPr/>
                <p:nvPr/>
              </p:nvSpPr>
              <p:spPr>
                <a:xfrm flipH="1">
                  <a:off x="14646" y="4248"/>
                  <a:ext cx="1969" cy="1056"/>
                </a:xfrm>
                <a:prstGeom prst="cube">
                  <a:avLst>
                    <a:gd name="adj" fmla="val 5088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3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n w="12700" cmpd="sng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14837" y="4256"/>
                  <a:ext cx="1594" cy="1047"/>
                  <a:chOff x="14212" y="2453"/>
                  <a:chExt cx="1878" cy="1162"/>
                </a:xfrm>
              </p:grpSpPr>
              <p:pic>
                <p:nvPicPr>
                  <p:cNvPr id="100" name="图片 99" descr="frame_00022"/>
                  <p:cNvPicPr/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4212" y="2453"/>
                    <a:ext cx="1479" cy="762"/>
                  </a:xfrm>
                  <a:prstGeom prst="rect">
                    <a:avLst/>
                  </a:prstGeom>
                </p:spPr>
              </p:pic>
              <p:pic>
                <p:nvPicPr>
                  <p:cNvPr id="101" name="图片 100" descr="frame_00022"/>
                  <p:cNvPicPr/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4412" y="2653"/>
                    <a:ext cx="1479" cy="762"/>
                  </a:xfrm>
                  <a:prstGeom prst="rect">
                    <a:avLst/>
                  </a:prstGeom>
                </p:spPr>
              </p:pic>
              <p:pic>
                <p:nvPicPr>
                  <p:cNvPr id="102" name="图片 101" descr="frame_00022"/>
                  <p:cNvPicPr/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4612" y="2853"/>
                    <a:ext cx="1479" cy="762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151" y="2727"/>
                <a:ext cx="1374" cy="925"/>
              </a:xfrm>
              <a:prstGeom prst="rect">
                <a:avLst/>
              </a:prstGeom>
            </p:spPr>
          </p:pic>
          <p:cxnSp>
            <p:nvCxnSpPr>
              <p:cNvPr id="104" name="直接箭头连接符 103"/>
              <p:cNvCxnSpPr/>
              <p:nvPr/>
            </p:nvCxnSpPr>
            <p:spPr>
              <a:xfrm>
                <a:off x="13674" y="3177"/>
                <a:ext cx="264" cy="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/>
              <p:cNvCxnSpPr/>
              <p:nvPr/>
            </p:nvCxnSpPr>
            <p:spPr>
              <a:xfrm>
                <a:off x="15652" y="3173"/>
                <a:ext cx="264" cy="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106" name="图片 105" descr="overlay_frame_00020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2929" y="4232"/>
              <a:ext cx="3867" cy="1737"/>
            </a:xfrm>
            <a:prstGeom prst="rect">
              <a:avLst/>
            </a:prstGeom>
          </p:spPr>
        </p:pic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35"/>
            <a:srcRect l="-5344" r="5344"/>
            <a:stretch>
              <a:fillRect/>
            </a:stretch>
          </p:blipFill>
          <p:spPr>
            <a:xfrm>
              <a:off x="13480" y="6495"/>
              <a:ext cx="3688" cy="1540"/>
            </a:xfrm>
            <a:prstGeom prst="rect">
              <a:avLst/>
            </a:prstGeom>
            <a:solidFill>
              <a:schemeClr val="tx1"/>
            </a:solidFill>
            <a:effectLst>
              <a:softEdge rad="31750"/>
            </a:effectLst>
          </p:spPr>
        </p:pic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3150" y="8236"/>
              <a:ext cx="2089" cy="166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09" name="图片 108"/>
            <p:cNvPicPr/>
            <p:nvPr/>
          </p:nvPicPr>
          <p:blipFill>
            <a:blip r:embed="rId37"/>
            <a:stretch>
              <a:fillRect/>
            </a:stretch>
          </p:blipFill>
          <p:spPr>
            <a:xfrm>
              <a:off x="15976" y="8231"/>
              <a:ext cx="2042" cy="1665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10" name="圆角矩形 109"/>
            <p:cNvSpPr/>
            <p:nvPr/>
          </p:nvSpPr>
          <p:spPr>
            <a:xfrm>
              <a:off x="13228" y="5563"/>
              <a:ext cx="911" cy="342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60000"/>
                      <a:lumOff val="4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圆角矩形 112"/>
            <p:cNvSpPr/>
            <p:nvPr/>
          </p:nvSpPr>
          <p:spPr>
            <a:xfrm>
              <a:off x="14353" y="4401"/>
              <a:ext cx="745" cy="480"/>
            </a:xfrm>
            <a:prstGeom prst="roundRect">
              <a:avLst/>
            </a:prstGeom>
            <a:noFill/>
            <a:ln w="28575" cmpd="sng">
              <a:solidFill>
                <a:srgbClr val="00B0F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9" name="圆角矩形 118"/>
            <p:cNvSpPr/>
            <p:nvPr/>
          </p:nvSpPr>
          <p:spPr>
            <a:xfrm>
              <a:off x="14388" y="5172"/>
              <a:ext cx="630" cy="668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0" name="图片 119"/>
            <p:cNvPicPr/>
            <p:nvPr/>
          </p:nvPicPr>
          <p:blipFill>
            <a:blip r:embed="rId38"/>
            <a:stretch>
              <a:fillRect/>
            </a:stretch>
          </p:blipFill>
          <p:spPr>
            <a:xfrm>
              <a:off x="12652" y="6495"/>
              <a:ext cx="589" cy="447"/>
            </a:xfrm>
            <a:prstGeom prst="rect">
              <a:avLst/>
            </a:prstGeom>
          </p:spPr>
        </p:pic>
        <p:sp>
          <p:nvSpPr>
            <p:cNvPr id="121" name="文本框 120"/>
            <p:cNvSpPr txBox="1"/>
            <p:nvPr/>
          </p:nvSpPr>
          <p:spPr>
            <a:xfrm>
              <a:off x="17234" y="6603"/>
              <a:ext cx="1378" cy="5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inpaint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2" name="圆角矩形 121"/>
            <p:cNvSpPr/>
            <p:nvPr/>
          </p:nvSpPr>
          <p:spPr>
            <a:xfrm>
              <a:off x="12703" y="4131"/>
              <a:ext cx="5787" cy="1906"/>
            </a:xfrm>
            <a:prstGeom prst="roundRect">
              <a:avLst/>
            </a:prstGeom>
            <a:noFill/>
            <a:ln w="28575" cmpd="sng">
              <a:solidFill>
                <a:schemeClr val="accent2">
                  <a:lumMod val="75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alpha val="18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0" name="直接连接符 129"/>
            <p:cNvCxnSpPr/>
            <p:nvPr/>
          </p:nvCxnSpPr>
          <p:spPr>
            <a:xfrm>
              <a:off x="12473" y="6276"/>
              <a:ext cx="6140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31" name="图片 130"/>
            <p:cNvPicPr/>
            <p:nvPr/>
          </p:nvPicPr>
          <p:blipFill>
            <a:blip r:embed="rId30"/>
            <a:stretch>
              <a:fillRect/>
            </a:stretch>
          </p:blipFill>
          <p:spPr>
            <a:xfrm>
              <a:off x="12751" y="1924"/>
              <a:ext cx="490" cy="480"/>
            </a:xfrm>
            <a:prstGeom prst="rect">
              <a:avLst/>
            </a:prstGeom>
          </p:spPr>
        </p:pic>
        <p:sp>
          <p:nvSpPr>
            <p:cNvPr id="132" name="圆角矩形 131"/>
            <p:cNvSpPr/>
            <p:nvPr/>
          </p:nvSpPr>
          <p:spPr>
            <a:xfrm>
              <a:off x="13378" y="1996"/>
              <a:ext cx="4605" cy="4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metal frame </a:t>
              </a:r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on Batman’s left. </a:t>
              </a:r>
              <a:endParaRPr lang="en-US" altLang="zh-CN" sz="16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3" name="立方体 132"/>
            <p:cNvSpPr/>
            <p:nvPr/>
          </p:nvSpPr>
          <p:spPr>
            <a:xfrm flipH="1">
              <a:off x="17002" y="4293"/>
              <a:ext cx="1297" cy="1547"/>
            </a:xfrm>
            <a:prstGeom prst="cube">
              <a:avLst>
                <a:gd name="adj" fmla="val 37051"/>
              </a:avLst>
            </a:prstGeom>
            <a:gradFill>
              <a:gsLst>
                <a:gs pos="0">
                  <a:schemeClr val="bg1">
                    <a:lumMod val="95000"/>
                    <a:alpha val="10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17020" y="4401"/>
              <a:ext cx="1279" cy="1292"/>
              <a:chOff x="13021" y="3993"/>
              <a:chExt cx="1588" cy="1076"/>
            </a:xfrm>
          </p:grpSpPr>
          <p:pic>
            <p:nvPicPr>
              <p:cNvPr id="135" name="图片 134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21" y="3993"/>
                <a:ext cx="1189" cy="676"/>
              </a:xfrm>
              <a:prstGeom prst="rect">
                <a:avLst/>
              </a:prstGeom>
            </p:spPr>
          </p:pic>
          <p:pic>
            <p:nvPicPr>
              <p:cNvPr id="136" name="图片 135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21" y="4193"/>
                <a:ext cx="1189" cy="676"/>
              </a:xfrm>
              <a:prstGeom prst="rect">
                <a:avLst/>
              </a:prstGeom>
            </p:spPr>
          </p:pic>
          <p:pic>
            <p:nvPicPr>
              <p:cNvPr id="137" name="图片 136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21" y="4393"/>
                <a:ext cx="1189" cy="676"/>
              </a:xfrm>
              <a:prstGeom prst="rect">
                <a:avLst/>
              </a:prstGeom>
            </p:spPr>
          </p:pic>
        </p:grpSp>
        <p:sp>
          <p:nvSpPr>
            <p:cNvPr id="138" name="圆角矩形 137"/>
            <p:cNvSpPr/>
            <p:nvPr/>
          </p:nvSpPr>
          <p:spPr>
            <a:xfrm>
              <a:off x="12703" y="2644"/>
              <a:ext cx="5787" cy="1310"/>
            </a:xfrm>
            <a:prstGeom prst="roundRect">
              <a:avLst/>
            </a:prstGeom>
            <a:noFill/>
            <a:ln w="28575" cmpd="sng">
              <a:solidFill>
                <a:schemeClr val="accent5">
                  <a:lumMod val="75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alpha val="18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9" name="圆角矩形 138"/>
            <p:cNvSpPr/>
            <p:nvPr/>
          </p:nvSpPr>
          <p:spPr>
            <a:xfrm>
              <a:off x="13379" y="6495"/>
              <a:ext cx="3855" cy="154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60000"/>
                      <a:lumOff val="4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0" name="圆角矩形 139"/>
            <p:cNvSpPr/>
            <p:nvPr/>
          </p:nvSpPr>
          <p:spPr>
            <a:xfrm>
              <a:off x="15941" y="8230"/>
              <a:ext cx="2077" cy="1672"/>
            </a:xfrm>
            <a:prstGeom prst="roundRect">
              <a:avLst/>
            </a:prstGeom>
            <a:noFill/>
            <a:ln w="28575" cmpd="sng">
              <a:solidFill>
                <a:srgbClr val="00B0F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1" name="圆角矩形 140"/>
            <p:cNvSpPr/>
            <p:nvPr/>
          </p:nvSpPr>
          <p:spPr>
            <a:xfrm>
              <a:off x="13071" y="8236"/>
              <a:ext cx="2248" cy="1666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rame_000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3425" y="1367155"/>
            <a:ext cx="2961005" cy="1776730"/>
          </a:xfrm>
          <a:prstGeom prst="rect">
            <a:avLst/>
          </a:prstGeom>
        </p:spPr>
      </p:pic>
      <p:pic>
        <p:nvPicPr>
          <p:cNvPr id="5" name="图片 4" descr="frame_00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25" y="919480"/>
            <a:ext cx="3402330" cy="2272665"/>
          </a:xfrm>
          <a:prstGeom prst="rect">
            <a:avLst/>
          </a:prstGeom>
        </p:spPr>
      </p:pic>
      <p:pic>
        <p:nvPicPr>
          <p:cNvPr id="6" name="图片 5" descr="frame_00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5" y="919480"/>
            <a:ext cx="3329940" cy="2224405"/>
          </a:xfrm>
          <a:prstGeom prst="rect">
            <a:avLst/>
          </a:prstGeom>
        </p:spPr>
      </p:pic>
      <p:pic>
        <p:nvPicPr>
          <p:cNvPr id="7" name="图片 6" descr="frame_00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5" y="868680"/>
            <a:ext cx="3329940" cy="2224405"/>
          </a:xfrm>
          <a:prstGeom prst="rect">
            <a:avLst/>
          </a:prstGeom>
        </p:spPr>
      </p:pic>
      <p:pic>
        <p:nvPicPr>
          <p:cNvPr id="8" name="图片 7" descr="frame_00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25" y="919480"/>
            <a:ext cx="3402330" cy="2272665"/>
          </a:xfrm>
          <a:prstGeom prst="rect">
            <a:avLst/>
          </a:prstGeom>
        </p:spPr>
      </p:pic>
      <p:pic>
        <p:nvPicPr>
          <p:cNvPr id="9" name="图片 8" descr="frame_00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5" y="868680"/>
            <a:ext cx="3329940" cy="22244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000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9575" y="1000125"/>
            <a:ext cx="4070985" cy="2442210"/>
          </a:xfrm>
          <a:prstGeom prst="rect">
            <a:avLst/>
          </a:prstGeom>
        </p:spPr>
      </p:pic>
      <p:pic>
        <p:nvPicPr>
          <p:cNvPr id="3" name="图片 2" descr="00000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745" y="1414145"/>
            <a:ext cx="1588770" cy="1061720"/>
          </a:xfrm>
          <a:prstGeom prst="rect">
            <a:avLst/>
          </a:prstGeom>
        </p:spPr>
      </p:pic>
      <p:pic>
        <p:nvPicPr>
          <p:cNvPr id="4" name="图片 3" descr="00000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709295"/>
            <a:ext cx="3546475" cy="2369185"/>
          </a:xfrm>
          <a:prstGeom prst="rect">
            <a:avLst/>
          </a:prstGeom>
        </p:spPr>
      </p:pic>
      <p:pic>
        <p:nvPicPr>
          <p:cNvPr id="5" name="图片 4" descr="000000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3595370"/>
            <a:ext cx="5093970" cy="2858135"/>
          </a:xfrm>
          <a:prstGeom prst="rect">
            <a:avLst/>
          </a:prstGeom>
        </p:spPr>
      </p:pic>
      <p:pic>
        <p:nvPicPr>
          <p:cNvPr id="6" name="图片 5" descr="000000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855" y="3679825"/>
            <a:ext cx="4958080" cy="22948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204470" y="364490"/>
            <a:ext cx="11768455" cy="6148070"/>
            <a:chOff x="393" y="574"/>
            <a:chExt cx="18533" cy="9682"/>
          </a:xfrm>
        </p:grpSpPr>
        <p:sp>
          <p:nvSpPr>
            <p:cNvPr id="129" name="圆角矩形 128"/>
            <p:cNvSpPr/>
            <p:nvPr/>
          </p:nvSpPr>
          <p:spPr>
            <a:xfrm>
              <a:off x="393" y="5302"/>
              <a:ext cx="11960" cy="4955"/>
            </a:xfrm>
            <a:prstGeom prst="roundRect">
              <a:avLst>
                <a:gd name="adj" fmla="val 80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394" y="574"/>
              <a:ext cx="11958" cy="4764"/>
            </a:xfrm>
            <a:prstGeom prst="roundRect">
              <a:avLst>
                <a:gd name="adj" fmla="val 809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立方体 4"/>
            <p:cNvSpPr/>
            <p:nvPr/>
          </p:nvSpPr>
          <p:spPr>
            <a:xfrm>
              <a:off x="12460" y="574"/>
              <a:ext cx="6467" cy="9682"/>
            </a:xfrm>
            <a:prstGeom prst="cube">
              <a:avLst>
                <a:gd name="adj" fmla="val 505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innerShdw blurRad="114300" dist="50800" dir="18900000">
                <a:prstClr val="black">
                  <a:alpha val="59000"/>
                </a:prstClr>
              </a:inn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44" y="738"/>
              <a:ext cx="11596" cy="9308"/>
              <a:chOff x="1048" y="859"/>
              <a:chExt cx="16939" cy="9204"/>
            </a:xfrm>
          </p:grpSpPr>
          <p:pic>
            <p:nvPicPr>
              <p:cNvPr id="14" name="图片 13" descr="frame_00022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230" y="871"/>
                <a:ext cx="3345" cy="1474"/>
              </a:xfrm>
              <a:prstGeom prst="rect">
                <a:avLst/>
              </a:prstGeom>
            </p:spPr>
          </p:pic>
          <p:pic>
            <p:nvPicPr>
              <p:cNvPr id="17" name="图片 16" descr="frame_00001_mask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9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18" name="图片 17" descr="frame_00009_mask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4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19" name="图片 18" descr="frame_00017_mask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1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22" name="图片 21" descr="0000000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" y="3867"/>
                <a:ext cx="3345" cy="1474"/>
              </a:xfrm>
              <a:prstGeom prst="rect">
                <a:avLst/>
              </a:prstGeom>
            </p:spPr>
          </p:pic>
          <p:pic>
            <p:nvPicPr>
              <p:cNvPr id="23" name="图片 22" descr="0000000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5" y="3873"/>
                <a:ext cx="3345" cy="1474"/>
              </a:xfrm>
              <a:prstGeom prst="rect">
                <a:avLst/>
              </a:prstGeom>
            </p:spPr>
          </p:pic>
          <p:pic>
            <p:nvPicPr>
              <p:cNvPr id="25" name="图片 24" descr="000000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" y="3874"/>
                <a:ext cx="3345" cy="1474"/>
              </a:xfrm>
              <a:prstGeom prst="rect">
                <a:avLst/>
              </a:prstGeom>
            </p:spPr>
          </p:pic>
          <p:pic>
            <p:nvPicPr>
              <p:cNvPr id="26" name="图片 25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7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27" name="图片 26" descr="frame_0000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8" y="865"/>
                <a:ext cx="3345" cy="1474"/>
              </a:xfrm>
              <a:prstGeom prst="rect">
                <a:avLst/>
              </a:prstGeom>
            </p:spPr>
          </p:pic>
          <p:pic>
            <p:nvPicPr>
              <p:cNvPr id="28" name="图片 27" descr="frame_0000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1" y="865"/>
                <a:ext cx="3345" cy="1474"/>
              </a:xfrm>
              <a:prstGeom prst="rect">
                <a:avLst/>
              </a:prstGeom>
            </p:spPr>
          </p:pic>
          <p:pic>
            <p:nvPicPr>
              <p:cNvPr id="29" name="图片 28" descr="frame_000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15" y="870"/>
                <a:ext cx="3345" cy="1474"/>
              </a:xfrm>
              <a:prstGeom prst="rect">
                <a:avLst/>
              </a:prstGeom>
            </p:spPr>
          </p:pic>
          <p:pic>
            <p:nvPicPr>
              <p:cNvPr id="30" name="图片 29" descr="frame_00026_mask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609" y="2366"/>
                <a:ext cx="3345" cy="1474"/>
              </a:xfrm>
              <a:prstGeom prst="rect">
                <a:avLst/>
              </a:prstGeom>
            </p:spPr>
          </p:pic>
          <p:pic>
            <p:nvPicPr>
              <p:cNvPr id="31" name="图片 30" descr="000000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17" y="3874"/>
                <a:ext cx="3345" cy="1474"/>
              </a:xfrm>
              <a:prstGeom prst="rect">
                <a:avLst/>
              </a:prstGeom>
            </p:spPr>
          </p:pic>
          <p:pic>
            <p:nvPicPr>
              <p:cNvPr id="32" name="图片 31" descr="frame_000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5" y="859"/>
                <a:ext cx="3345" cy="1474"/>
              </a:xfrm>
              <a:prstGeom prst="rect">
                <a:avLst/>
              </a:prstGeom>
            </p:spPr>
          </p:pic>
          <p:pic>
            <p:nvPicPr>
              <p:cNvPr id="33" name="图片 32" descr="0000001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44" y="3873"/>
                <a:ext cx="3345" cy="1474"/>
              </a:xfrm>
              <a:prstGeom prst="rect">
                <a:avLst/>
              </a:prstGeom>
            </p:spPr>
          </p:pic>
          <p:pic>
            <p:nvPicPr>
              <p:cNvPr id="34" name="图片 33" descr="frame_000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5" y="5547"/>
                <a:ext cx="3345" cy="1474"/>
              </a:xfrm>
              <a:prstGeom prst="rect">
                <a:avLst/>
              </a:prstGeom>
            </p:spPr>
          </p:pic>
          <p:pic>
            <p:nvPicPr>
              <p:cNvPr id="35" name="图片 34" descr="frame_0000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55" y="5545"/>
                <a:ext cx="3345" cy="1474"/>
              </a:xfrm>
              <a:prstGeom prst="rect">
                <a:avLst/>
              </a:prstGeom>
            </p:spPr>
          </p:pic>
          <p:pic>
            <p:nvPicPr>
              <p:cNvPr id="36" name="图片 35" descr="frame_000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40" y="5545"/>
                <a:ext cx="3345" cy="1474"/>
              </a:xfrm>
              <a:prstGeom prst="rect">
                <a:avLst/>
              </a:prstGeom>
            </p:spPr>
          </p:pic>
          <p:pic>
            <p:nvPicPr>
              <p:cNvPr id="37" name="图片 36" descr="frame_000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35" y="5547"/>
                <a:ext cx="3345" cy="1474"/>
              </a:xfrm>
              <a:prstGeom prst="rect">
                <a:avLst/>
              </a:prstGeom>
            </p:spPr>
          </p:pic>
          <p:pic>
            <p:nvPicPr>
              <p:cNvPr id="38" name="图片 37" descr="frame_000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620" y="5547"/>
                <a:ext cx="3345" cy="1474"/>
              </a:xfrm>
              <a:prstGeom prst="rect">
                <a:avLst/>
              </a:prstGeom>
            </p:spPr>
          </p:pic>
          <p:pic>
            <p:nvPicPr>
              <p:cNvPr id="40" name="图片 39" descr="frame_00014_mask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5" y="7062"/>
                <a:ext cx="3345" cy="1474"/>
              </a:xfrm>
              <a:prstGeom prst="rect">
                <a:avLst/>
              </a:prstGeom>
            </p:spPr>
          </p:pic>
          <p:pic>
            <p:nvPicPr>
              <p:cNvPr id="41" name="图片 40" descr="frame_00013_mask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51" y="7065"/>
                <a:ext cx="3345" cy="1474"/>
              </a:xfrm>
              <a:prstGeom prst="rect">
                <a:avLst/>
              </a:prstGeom>
            </p:spPr>
          </p:pic>
          <p:pic>
            <p:nvPicPr>
              <p:cNvPr id="42" name="图片 41" descr="frame_00017_mask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45" y="7065"/>
                <a:ext cx="3345" cy="1474"/>
              </a:xfrm>
              <a:prstGeom prst="rect">
                <a:avLst/>
              </a:prstGeom>
            </p:spPr>
          </p:pic>
          <p:pic>
            <p:nvPicPr>
              <p:cNvPr id="43" name="图片 42" descr="frame_00022_mask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39" y="7068"/>
                <a:ext cx="3345" cy="1474"/>
              </a:xfrm>
              <a:prstGeom prst="rect">
                <a:avLst/>
              </a:prstGeom>
            </p:spPr>
          </p:pic>
          <p:pic>
            <p:nvPicPr>
              <p:cNvPr id="45" name="图片 44" descr="frame_00026_mask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635" y="7058"/>
                <a:ext cx="3345" cy="1474"/>
              </a:xfrm>
              <a:prstGeom prst="rect">
                <a:avLst/>
              </a:prstGeom>
            </p:spPr>
          </p:pic>
          <p:pic>
            <p:nvPicPr>
              <p:cNvPr id="46" name="图片 45" descr="000000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5" y="8577"/>
                <a:ext cx="3345" cy="1474"/>
              </a:xfrm>
              <a:prstGeom prst="rect">
                <a:avLst/>
              </a:prstGeom>
            </p:spPr>
          </p:pic>
          <p:pic>
            <p:nvPicPr>
              <p:cNvPr id="47" name="图片 46" descr="0000001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55" y="8585"/>
                <a:ext cx="3345" cy="1474"/>
              </a:xfrm>
              <a:prstGeom prst="rect">
                <a:avLst/>
              </a:prstGeom>
            </p:spPr>
          </p:pic>
          <p:pic>
            <p:nvPicPr>
              <p:cNvPr id="48" name="图片 47" descr="000000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55" y="8585"/>
                <a:ext cx="3345" cy="1474"/>
              </a:xfrm>
              <a:prstGeom prst="rect">
                <a:avLst/>
              </a:prstGeom>
            </p:spPr>
          </p:pic>
          <p:pic>
            <p:nvPicPr>
              <p:cNvPr id="49" name="图片 48" descr="0000002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240" y="8589"/>
                <a:ext cx="3345" cy="1474"/>
              </a:xfrm>
              <a:prstGeom prst="rect">
                <a:avLst/>
              </a:prstGeom>
            </p:spPr>
          </p:pic>
          <p:pic>
            <p:nvPicPr>
              <p:cNvPr id="50" name="图片 49" descr="0000002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642" y="8587"/>
                <a:ext cx="3345" cy="1474"/>
              </a:xfrm>
              <a:prstGeom prst="rect">
                <a:avLst/>
              </a:prstGeom>
            </p:spPr>
          </p:pic>
        </p:grpSp>
        <p:sp>
          <p:nvSpPr>
            <p:cNvPr id="3" name="文本框 2"/>
            <p:cNvSpPr txBox="1"/>
            <p:nvPr/>
          </p:nvSpPr>
          <p:spPr>
            <a:xfrm>
              <a:off x="12626" y="678"/>
              <a:ext cx="525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Times New Roman" panose="02020603050405020304" charset="0"/>
                  <a:cs typeface="Times New Roman" panose="02020603050405020304" charset="0"/>
                </a:rPr>
                <a:t>Customer Prompt</a:t>
              </a:r>
              <a:endParaRPr lang="en-US" altLang="zh-CN" sz="2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4" name="图片 3"/>
            <p:cNvPicPr/>
            <p:nvPr/>
          </p:nvPicPr>
          <p:blipFill>
            <a:blip r:embed="rId30"/>
            <a:stretch>
              <a:fillRect/>
            </a:stretch>
          </p:blipFill>
          <p:spPr>
            <a:xfrm>
              <a:off x="12751" y="1322"/>
              <a:ext cx="490" cy="480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3349" y="1394"/>
              <a:ext cx="2593" cy="4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flying chains. </a:t>
              </a:r>
              <a:endParaRPr lang="en-US" altLang="zh-CN" sz="16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12823" y="2805"/>
              <a:ext cx="5242" cy="1056"/>
              <a:chOff x="12764" y="2687"/>
              <a:chExt cx="5242" cy="1056"/>
            </a:xfrm>
          </p:grpSpPr>
          <p:pic>
            <p:nvPicPr>
              <p:cNvPr id="8" name="图片 7" descr="电影"/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12764" y="2825"/>
                <a:ext cx="614" cy="614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16038" y="2687"/>
                <a:ext cx="1968" cy="1056"/>
                <a:chOff x="14646" y="4248"/>
                <a:chExt cx="1968" cy="1056"/>
              </a:xfrm>
            </p:grpSpPr>
            <p:sp>
              <p:nvSpPr>
                <p:cNvPr id="21" name="立方体 20"/>
                <p:cNvSpPr/>
                <p:nvPr/>
              </p:nvSpPr>
              <p:spPr>
                <a:xfrm flipH="1">
                  <a:off x="14646" y="4248"/>
                  <a:ext cx="1969" cy="1056"/>
                </a:xfrm>
                <a:prstGeom prst="cube">
                  <a:avLst>
                    <a:gd name="adj" fmla="val 5088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3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n w="12700" cmpd="sng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14837" y="4256"/>
                  <a:ext cx="1594" cy="1047"/>
                  <a:chOff x="14212" y="2453"/>
                  <a:chExt cx="1878" cy="1162"/>
                </a:xfrm>
              </p:grpSpPr>
              <p:pic>
                <p:nvPicPr>
                  <p:cNvPr id="9" name="图片 8" descr="frame_00022"/>
                  <p:cNvPicPr/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4212" y="2453"/>
                    <a:ext cx="1479" cy="762"/>
                  </a:xfrm>
                  <a:prstGeom prst="rect">
                    <a:avLst/>
                  </a:prstGeom>
                </p:spPr>
              </p:pic>
              <p:pic>
                <p:nvPicPr>
                  <p:cNvPr id="10" name="图片 9" descr="frame_00022"/>
                  <p:cNvPicPr/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4412" y="2653"/>
                    <a:ext cx="1479" cy="762"/>
                  </a:xfrm>
                  <a:prstGeom prst="rect">
                    <a:avLst/>
                  </a:prstGeom>
                </p:spPr>
              </p:pic>
              <p:pic>
                <p:nvPicPr>
                  <p:cNvPr id="11" name="图片 10" descr="frame_00022"/>
                  <p:cNvPicPr/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4612" y="2853"/>
                    <a:ext cx="1479" cy="762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112" y="2727"/>
                <a:ext cx="1374" cy="925"/>
              </a:xfrm>
              <a:prstGeom prst="rect">
                <a:avLst/>
              </a:prstGeom>
            </p:spPr>
          </p:pic>
          <p:cxnSp>
            <p:nvCxnSpPr>
              <p:cNvPr id="16" name="直接箭头连接符 15"/>
              <p:cNvCxnSpPr/>
              <p:nvPr/>
            </p:nvCxnSpPr>
            <p:spPr>
              <a:xfrm>
                <a:off x="13609" y="3177"/>
                <a:ext cx="264" cy="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15652" y="3173"/>
                <a:ext cx="264" cy="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54" name="图片 53" descr="overlay_frame_00020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2929" y="4232"/>
              <a:ext cx="3867" cy="1737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35"/>
            <a:srcRect l="-5344" r="5344"/>
            <a:stretch>
              <a:fillRect/>
            </a:stretch>
          </p:blipFill>
          <p:spPr>
            <a:xfrm>
              <a:off x="13480" y="6495"/>
              <a:ext cx="3688" cy="1540"/>
            </a:xfrm>
            <a:prstGeom prst="rect">
              <a:avLst/>
            </a:prstGeom>
            <a:solidFill>
              <a:schemeClr val="tx1"/>
            </a:solidFill>
            <a:effectLst>
              <a:softEdge rad="31750"/>
            </a:effectLst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3150" y="8236"/>
              <a:ext cx="2089" cy="166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59" name="图片 58"/>
            <p:cNvPicPr/>
            <p:nvPr/>
          </p:nvPicPr>
          <p:blipFill>
            <a:blip r:embed="rId37"/>
            <a:stretch>
              <a:fillRect/>
            </a:stretch>
          </p:blipFill>
          <p:spPr>
            <a:xfrm>
              <a:off x="15976" y="8231"/>
              <a:ext cx="2042" cy="1665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64" name="圆角矩形 63"/>
            <p:cNvSpPr/>
            <p:nvPr/>
          </p:nvSpPr>
          <p:spPr>
            <a:xfrm>
              <a:off x="13228" y="5563"/>
              <a:ext cx="911" cy="342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60000"/>
                      <a:lumOff val="4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14353" y="4401"/>
              <a:ext cx="745" cy="480"/>
            </a:xfrm>
            <a:prstGeom prst="roundRect">
              <a:avLst/>
            </a:prstGeom>
            <a:noFill/>
            <a:ln w="28575" cmpd="sng">
              <a:solidFill>
                <a:srgbClr val="00B0F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14388" y="5172"/>
              <a:ext cx="630" cy="668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0" name="图片 69"/>
            <p:cNvPicPr/>
            <p:nvPr/>
          </p:nvPicPr>
          <p:blipFill>
            <a:blip r:embed="rId38"/>
            <a:stretch>
              <a:fillRect/>
            </a:stretch>
          </p:blipFill>
          <p:spPr>
            <a:xfrm>
              <a:off x="12652" y="6495"/>
              <a:ext cx="589" cy="447"/>
            </a:xfrm>
            <a:prstGeom prst="rect">
              <a:avLst/>
            </a:prstGeom>
          </p:spPr>
        </p:pic>
        <p:sp>
          <p:nvSpPr>
            <p:cNvPr id="72" name="文本框 71"/>
            <p:cNvSpPr txBox="1"/>
            <p:nvPr/>
          </p:nvSpPr>
          <p:spPr>
            <a:xfrm>
              <a:off x="17234" y="6603"/>
              <a:ext cx="1378" cy="5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inpaint</a:t>
              </a:r>
              <a:b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</a:br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Detail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4" name="圆角矩形 123"/>
            <p:cNvSpPr/>
            <p:nvPr/>
          </p:nvSpPr>
          <p:spPr>
            <a:xfrm>
              <a:off x="12703" y="4131"/>
              <a:ext cx="5787" cy="1906"/>
            </a:xfrm>
            <a:prstGeom prst="roundRect">
              <a:avLst/>
            </a:prstGeom>
            <a:noFill/>
            <a:ln w="28575" cmpd="sng">
              <a:solidFill>
                <a:schemeClr val="accent2">
                  <a:lumMod val="75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alpha val="18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12473" y="6276"/>
              <a:ext cx="6140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11" name="图片 110"/>
            <p:cNvPicPr/>
            <p:nvPr/>
          </p:nvPicPr>
          <p:blipFill>
            <a:blip r:embed="rId30"/>
            <a:stretch>
              <a:fillRect/>
            </a:stretch>
          </p:blipFill>
          <p:spPr>
            <a:xfrm>
              <a:off x="12751" y="1924"/>
              <a:ext cx="490" cy="480"/>
            </a:xfrm>
            <a:prstGeom prst="rect">
              <a:avLst/>
            </a:prstGeom>
          </p:spPr>
        </p:pic>
        <p:sp>
          <p:nvSpPr>
            <p:cNvPr id="112" name="圆角矩形 111"/>
            <p:cNvSpPr/>
            <p:nvPr/>
          </p:nvSpPr>
          <p:spPr>
            <a:xfrm>
              <a:off x="13378" y="1996"/>
              <a:ext cx="4605" cy="4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metal frame </a:t>
              </a:r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on Batman’s left. </a:t>
              </a:r>
              <a:endParaRPr lang="en-US" altLang="zh-CN" sz="16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3" name="立方体 122"/>
            <p:cNvSpPr/>
            <p:nvPr/>
          </p:nvSpPr>
          <p:spPr>
            <a:xfrm flipH="1">
              <a:off x="17002" y="4293"/>
              <a:ext cx="1297" cy="1547"/>
            </a:xfrm>
            <a:prstGeom prst="cube">
              <a:avLst>
                <a:gd name="adj" fmla="val 37051"/>
              </a:avLst>
            </a:prstGeom>
            <a:gradFill>
              <a:gsLst>
                <a:gs pos="0">
                  <a:schemeClr val="bg1">
                    <a:lumMod val="95000"/>
                    <a:alpha val="10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17020" y="4401"/>
              <a:ext cx="1279" cy="1292"/>
              <a:chOff x="13021" y="3993"/>
              <a:chExt cx="1588" cy="1076"/>
            </a:xfrm>
          </p:grpSpPr>
          <p:pic>
            <p:nvPicPr>
              <p:cNvPr id="115" name="图片 114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21" y="3993"/>
                <a:ext cx="1189" cy="676"/>
              </a:xfrm>
              <a:prstGeom prst="rect">
                <a:avLst/>
              </a:prstGeom>
            </p:spPr>
          </p:pic>
          <p:pic>
            <p:nvPicPr>
              <p:cNvPr id="116" name="图片 115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21" y="4193"/>
                <a:ext cx="1189" cy="676"/>
              </a:xfrm>
              <a:prstGeom prst="rect">
                <a:avLst/>
              </a:prstGeom>
            </p:spPr>
          </p:pic>
          <p:pic>
            <p:nvPicPr>
              <p:cNvPr id="117" name="图片 116" descr="frame_00022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21" y="4393"/>
                <a:ext cx="1189" cy="676"/>
              </a:xfrm>
              <a:prstGeom prst="rect">
                <a:avLst/>
              </a:prstGeom>
            </p:spPr>
          </p:pic>
        </p:grpSp>
        <p:sp>
          <p:nvSpPr>
            <p:cNvPr id="125" name="圆角矩形 124"/>
            <p:cNvSpPr/>
            <p:nvPr/>
          </p:nvSpPr>
          <p:spPr>
            <a:xfrm>
              <a:off x="12703" y="2644"/>
              <a:ext cx="5787" cy="1310"/>
            </a:xfrm>
            <a:prstGeom prst="roundRect">
              <a:avLst/>
            </a:prstGeom>
            <a:noFill/>
            <a:ln w="28575" cmpd="sng">
              <a:solidFill>
                <a:schemeClr val="accent5">
                  <a:lumMod val="75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alpha val="18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6" name="圆角矩形 125"/>
            <p:cNvSpPr/>
            <p:nvPr/>
          </p:nvSpPr>
          <p:spPr>
            <a:xfrm>
              <a:off x="13379" y="6495"/>
              <a:ext cx="3855" cy="1543"/>
            </a:xfrm>
            <a:prstGeom prst="roundRect">
              <a:avLst/>
            </a:prstGeom>
            <a:noFill/>
            <a:ln w="57150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60000"/>
                      <a:lumOff val="4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圆角矩形 126"/>
            <p:cNvSpPr/>
            <p:nvPr/>
          </p:nvSpPr>
          <p:spPr>
            <a:xfrm>
              <a:off x="15941" y="8230"/>
              <a:ext cx="2077" cy="1672"/>
            </a:xfrm>
            <a:prstGeom prst="roundRect">
              <a:avLst/>
            </a:prstGeom>
            <a:noFill/>
            <a:ln w="57150" cmpd="sng">
              <a:solidFill>
                <a:srgbClr val="00B0F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13071" y="8236"/>
              <a:ext cx="2248" cy="1666"/>
            </a:xfrm>
            <a:prstGeom prst="roundRect">
              <a:avLst/>
            </a:prstGeom>
            <a:noFill/>
            <a:ln w="539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4123314],&quot;65&quot;:[20205081]}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resource_record_key" val="{&quot;10&quot;:[4123314],&quot;65&quot;:[20205081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WPS 演示</Application>
  <PresentationFormat>宽屏</PresentationFormat>
  <Paragraphs>24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Times New Roman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忒夙.</cp:lastModifiedBy>
  <cp:revision>283</cp:revision>
  <dcterms:created xsi:type="dcterms:W3CDTF">2019-06-19T02:08:00Z</dcterms:created>
  <dcterms:modified xsi:type="dcterms:W3CDTF">2025-12-07T13:19:51Z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8F4CC738CBF041EEABE99F30AF48B025_11</vt:lpwstr>
  </property>
</Properties>
</file>